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8"/>
  </p:notesMasterIdLst>
  <p:sldIdLst>
    <p:sldId id="257" r:id="rId7"/>
    <p:sldId id="293" r:id="rId8"/>
    <p:sldId id="295" r:id="rId9"/>
    <p:sldId id="296" r:id="rId10"/>
    <p:sldId id="297" r:id="rId11"/>
    <p:sldId id="298" r:id="rId12"/>
    <p:sldId id="263" r:id="rId13"/>
    <p:sldId id="264" r:id="rId14"/>
    <p:sldId id="267" r:id="rId15"/>
    <p:sldId id="299" r:id="rId16"/>
    <p:sldId id="268" r:id="rId17"/>
    <p:sldId id="269" r:id="rId18"/>
    <p:sldId id="300" r:id="rId19"/>
    <p:sldId id="270" r:id="rId20"/>
    <p:sldId id="271" r:id="rId21"/>
    <p:sldId id="272" r:id="rId22"/>
    <p:sldId id="273" r:id="rId23"/>
    <p:sldId id="274" r:id="rId24"/>
    <p:sldId id="275" r:id="rId25"/>
    <p:sldId id="30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5" y="2118360"/>
            <a:ext cx="9712325" cy="201104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58670" y="4098925"/>
            <a:ext cx="9269730" cy="1470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Sóc cần leo lên thêm số bậc thang để vào nhà là:</a:t>
            </a:r>
          </a:p>
          <a:p>
            <a:pPr algn="ctr"/>
            <a:r>
              <a:rPr lang="en-US" sz="3200"/>
              <a:t>32 - 9 = 21 (bậc)</a:t>
            </a:r>
          </a:p>
          <a:p>
            <a:pPr algn="ctr"/>
            <a:r>
              <a:rPr lang="en-US" sz="3200"/>
              <a:t>Đáp số: 21 </a:t>
            </a:r>
            <a:r>
              <a:rPr lang="en-US" sz="3200" smtClean="0"/>
              <a:t>bậc thang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15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18</a:t>
            </a:r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Số bé nhất là 33</a:t>
            </a:r>
          </a:p>
          <a:p>
            <a:pPr algn="ctr"/>
            <a:r>
              <a:rPr lang="en-US" sz="3600"/>
              <a:t>Số lớn nhất là 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Tổng các số trên 3 bông hoa mà chú ong đã gặp là:</a:t>
            </a:r>
          </a:p>
          <a:p>
            <a:pPr algn="ctr"/>
            <a:r>
              <a:rPr lang="en-US" sz="2800"/>
              <a:t>5 + 61 + 8 = 74 (bông)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4595" y="4738370"/>
            <a:ext cx="7343140" cy="154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Hai cây tre có tất cả số đốt là:</a:t>
            </a:r>
          </a:p>
          <a:p>
            <a:pPr algn="ctr"/>
            <a:r>
              <a:rPr lang="en-US" sz="3600"/>
              <a:t>43 + 50 = 93 (đốt)</a:t>
            </a:r>
          </a:p>
          <a:p>
            <a:pPr algn="ctr"/>
            <a:r>
              <a:rPr lang="en-US" sz="3600"/>
              <a:t>Đáp số: 93 đốt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3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35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18756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SAI</a:t>
            </a:r>
            <a:endParaRPr lang="en-US" sz="1350" b="1">
              <a:solidFill>
                <a:srgbClr val="002060"/>
              </a:solidFill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smtClean="0">
                <a:solidFill>
                  <a:srgbClr val="002060"/>
                </a:solidFill>
              </a:rPr>
              <a:t>ĐÚNG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6"/>
            <a:ext cx="20659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200</Words>
  <Application>Microsoft Office PowerPoint</Application>
  <PresentationFormat>Widescreen</PresentationFormat>
  <Paragraphs>72</Paragraphs>
  <Slides>21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Verdana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</cp:revision>
  <dcterms:created xsi:type="dcterms:W3CDTF">2021-05-19T10:01:53Z</dcterms:created>
  <dcterms:modified xsi:type="dcterms:W3CDTF">2021-12-02T05:28:00Z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